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2050" autoAdjust="0"/>
  </p:normalViewPr>
  <p:slideViewPr>
    <p:cSldViewPr snapToGrid="0">
      <p:cViewPr varScale="1">
        <p:scale>
          <a:sx n="59" d="100"/>
          <a:sy n="59" d="100"/>
        </p:scale>
        <p:origin x="8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3013"/>
            <a:ext cx="10515600" cy="42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144" y="1038225"/>
            <a:ext cx="103346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1793"/>
            <a:ext cx="10515600" cy="54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3310"/>
            <a:ext cx="10515600" cy="52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3684"/>
            <a:ext cx="10515600" cy="53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3684"/>
            <a:ext cx="10515600" cy="538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286" y="938876"/>
            <a:ext cx="10515600" cy="52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0753"/>
            <a:ext cx="10515600" cy="503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89507"/>
            <a:ext cx="10515600" cy="489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0264"/>
            <a:ext cx="10515600" cy="48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27918"/>
            <a:ext cx="10515600" cy="54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514" y="1108318"/>
            <a:ext cx="10515600" cy="51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8682"/>
            <a:ext cx="10515600" cy="52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1922"/>
            <a:ext cx="10515600" cy="47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7702"/>
            <a:ext cx="10515600" cy="52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69</cp:revision>
  <dcterms:created xsi:type="dcterms:W3CDTF">2019-04-28T07:50:22Z</dcterms:created>
  <dcterms:modified xsi:type="dcterms:W3CDTF">2019-05-27T02:53:40Z</dcterms:modified>
</cp:coreProperties>
</file>